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06/01/2023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548680" y="1619672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75078"/>
            <a:ext cx="57606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600" b="1" dirty="0"/>
              <a:t>Ministra da Coesão Territorial</a:t>
            </a:r>
          </a:p>
          <a:p>
            <a:pPr algn="ctr"/>
            <a:r>
              <a:rPr lang="pt-PT" sz="1400" b="1" dirty="0"/>
              <a:t>Secretário de Estado da Administração Local e Ordenamento do Território</a:t>
            </a:r>
          </a:p>
          <a:p>
            <a:pPr algn="ctr"/>
            <a:r>
              <a:rPr lang="pt-PT" sz="1200" b="1" dirty="0"/>
              <a:t> </a:t>
            </a:r>
          </a:p>
          <a:p>
            <a:pPr algn="ctr"/>
            <a:r>
              <a:rPr lang="pt-PT" dirty="0"/>
              <a:t> </a:t>
            </a:r>
            <a:r>
              <a:rPr lang="pt-PT" sz="1400" b="1" dirty="0"/>
              <a:t>Projeto comparticipado pelo Fundo de Emergência Municipal</a:t>
            </a:r>
            <a:endParaRPr lang="pt-PT" b="1" dirty="0"/>
          </a:p>
          <a:p>
            <a:pPr marL="342900" indent="-342900" algn="ctr"/>
            <a:endParaRPr lang="pt-PT" dirty="0"/>
          </a:p>
          <a:p>
            <a:pPr marL="342900" indent="-342900" algn="just"/>
            <a:r>
              <a:rPr lang="pt-PT" b="1" dirty="0"/>
              <a:t>Identificação do projeto</a:t>
            </a:r>
          </a:p>
          <a:p>
            <a:pPr marL="342900" indent="-342900" algn="just"/>
            <a:r>
              <a:rPr lang="pt-PT" sz="1200" dirty="0"/>
              <a:t>Designação: Reposição de equipamentos e infraestruturas municipais danificadas pelos incêndios ocorridos em 2022</a:t>
            </a:r>
            <a:endParaRPr lang="pt-PT" sz="1200" b="1" i="1" dirty="0"/>
          </a:p>
          <a:p>
            <a:pPr marL="342900" indent="-342900" algn="just"/>
            <a:r>
              <a:rPr lang="pt-PT" sz="1200" dirty="0"/>
              <a:t>Localização:  _________________</a:t>
            </a:r>
          </a:p>
          <a:p>
            <a:pPr marL="342900" indent="-342900" algn="just"/>
            <a:r>
              <a:rPr lang="pt-PT" sz="1200" dirty="0"/>
              <a:t>Entidade beneficiária / Dono da obra: _________________</a:t>
            </a:r>
          </a:p>
          <a:p>
            <a:pPr marL="342900" indent="-342900" algn="just"/>
            <a:r>
              <a:rPr lang="pt-PT" sz="1200" dirty="0"/>
              <a:t>Valor do investimento: _________________</a:t>
            </a:r>
          </a:p>
          <a:p>
            <a:pPr marL="342900" indent="-342900" algn="just"/>
            <a:r>
              <a:rPr lang="pt-PT" sz="1200" dirty="0"/>
              <a:t>Prazo de execução: Início __/__/__ Conclusão __/__/__ Prazo de execução _____ (dias)</a:t>
            </a:r>
          </a:p>
          <a:p>
            <a:pPr marL="342900" indent="-342900" algn="just"/>
            <a:endParaRPr lang="pt-PT" sz="1100" b="1" dirty="0"/>
          </a:p>
          <a:p>
            <a:pPr marL="342900" indent="-342900" algn="just"/>
            <a:r>
              <a:rPr lang="pt-PT" sz="1200" b="1" dirty="0"/>
              <a:t>Entidades financiadoras e respetiva comparticipação financeira</a:t>
            </a:r>
          </a:p>
          <a:p>
            <a:pPr marL="342900" indent="-342900" algn="just"/>
            <a:endParaRPr lang="pt-PT" sz="1200" b="1" dirty="0"/>
          </a:p>
          <a:p>
            <a:pPr marL="342900" indent="-342900" algn="just" defTabSz="1301750"/>
            <a:r>
              <a:rPr lang="pt-PT" sz="1200" dirty="0"/>
              <a:t>Entidades financiadoras:	Valor da comparticipação financeira:</a:t>
            </a:r>
          </a:p>
          <a:p>
            <a:pPr marL="342900" indent="-342900" algn="just"/>
            <a:r>
              <a:rPr lang="pt-PT" sz="1100" dirty="0"/>
              <a:t>Direção-Geral das Autarquias Locais 	____________(euros)</a:t>
            </a:r>
          </a:p>
          <a:p>
            <a:pPr marL="342900" indent="-342900" algn="just" defTabSz="2690813"/>
            <a:r>
              <a:rPr lang="pt-PT" sz="1100" dirty="0"/>
              <a:t>Município	 ____________(euros)</a:t>
            </a:r>
          </a:p>
          <a:p>
            <a:pPr marL="342900" indent="-342900" algn="just" defTabSz="2690813"/>
            <a:endParaRPr lang="pt-PT" sz="1100" dirty="0"/>
          </a:p>
          <a:p>
            <a:pPr marL="90488" indent="-90488" algn="ctr"/>
            <a:endParaRPr lang="pt-PT" sz="2800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  <a:p>
            <a:pPr algn="ctr"/>
            <a:r>
              <a:rPr lang="pt-PT" sz="1200" i="1" dirty="0"/>
              <a:t>(modelo, </a:t>
            </a:r>
            <a:r>
              <a:rPr lang="pt-PT" sz="800" i="1" dirty="0"/>
              <a:t>de acordo com o Despacho n.º 11/90, de 04/05/1990</a:t>
            </a:r>
            <a:r>
              <a:rPr lang="pt-PT" sz="1200" i="1" dirty="0"/>
              <a:t>)</a:t>
            </a:r>
          </a:p>
          <a:p>
            <a:pPr algn="ctr"/>
            <a:r>
              <a:rPr lang="pt-PT" sz="2000" b="1" dirty="0"/>
              <a:t>CONTRATO AUXÍLIO FINANCEIRO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128</Words>
  <Application>Microsoft Office PowerPoint</Application>
  <PresentationFormat>Apresentação no Ecrã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Leonor Mina</cp:lastModifiedBy>
  <cp:revision>39</cp:revision>
  <dcterms:created xsi:type="dcterms:W3CDTF">2016-05-31T09:30:30Z</dcterms:created>
  <dcterms:modified xsi:type="dcterms:W3CDTF">2023-01-06T12:19:45Z</dcterms:modified>
</cp:coreProperties>
</file>